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797675" cy="9929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hlwPIo234T10S1j4k8fZnTsbFj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072" cy="49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2025" spcFirstLastPara="1" rIns="92025" wrap="square" tIns="46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002" y="0"/>
            <a:ext cx="2945072" cy="49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2025" spcFirstLastPara="1" rIns="92025" wrap="square" tIns="460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3638" y="1239838"/>
            <a:ext cx="4470400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0249" y="4778893"/>
            <a:ext cx="5437178" cy="3910292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2025" spcFirstLastPara="1" rIns="92025" wrap="square" tIns="4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1646"/>
            <a:ext cx="2945072" cy="498167"/>
          </a:xfrm>
          <a:prstGeom prst="rect">
            <a:avLst/>
          </a:prstGeom>
          <a:noFill/>
          <a:ln>
            <a:noFill/>
          </a:ln>
        </p:spPr>
        <p:txBody>
          <a:bodyPr anchorCtr="0" anchor="b" bIns="46000" lIns="92025" spcFirstLastPara="1" rIns="92025" wrap="square" tIns="46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002" y="9431646"/>
            <a:ext cx="2945072" cy="498167"/>
          </a:xfrm>
          <a:prstGeom prst="rect">
            <a:avLst/>
          </a:prstGeom>
          <a:noFill/>
          <a:ln>
            <a:noFill/>
          </a:ln>
        </p:spPr>
        <p:txBody>
          <a:bodyPr anchorCtr="0" anchor="b" bIns="46000" lIns="92025" spcFirstLastPara="1" rIns="92025" wrap="square" tIns="4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0249" y="4778893"/>
            <a:ext cx="5437178" cy="3910292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2025" spcFirstLastPara="1" rIns="92025" wrap="square" tIns="4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63638" y="1239838"/>
            <a:ext cx="4470400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9a00630c_0_15:notes"/>
          <p:cNvSpPr/>
          <p:nvPr>
            <p:ph idx="2" type="sldImg"/>
          </p:nvPr>
        </p:nvSpPr>
        <p:spPr>
          <a:xfrm>
            <a:off x="1163638" y="1239838"/>
            <a:ext cx="4470300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35f9a00630c_0_15:notes"/>
          <p:cNvSpPr txBox="1"/>
          <p:nvPr>
            <p:ph idx="1" type="body"/>
          </p:nvPr>
        </p:nvSpPr>
        <p:spPr>
          <a:xfrm>
            <a:off x="680249" y="4778893"/>
            <a:ext cx="5437200" cy="3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00" spcFirstLastPara="1" rIns="9210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35f9a00630c_0_15:notes"/>
          <p:cNvSpPr txBox="1"/>
          <p:nvPr>
            <p:ph idx="12" type="sldNum"/>
          </p:nvPr>
        </p:nvSpPr>
        <p:spPr>
          <a:xfrm>
            <a:off x="3851002" y="9431646"/>
            <a:ext cx="29451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50" lIns="92100" spcFirstLastPara="1" rIns="92100" wrap="square" tIns="46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:notes"/>
          <p:cNvSpPr txBox="1"/>
          <p:nvPr>
            <p:ph idx="1" type="body"/>
          </p:nvPr>
        </p:nvSpPr>
        <p:spPr>
          <a:xfrm>
            <a:off x="680249" y="4778893"/>
            <a:ext cx="5437178" cy="3910292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2025" spcFirstLastPara="1" rIns="92025" wrap="square" tIns="4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19:notes"/>
          <p:cNvSpPr/>
          <p:nvPr>
            <p:ph idx="2" type="sldImg"/>
          </p:nvPr>
        </p:nvSpPr>
        <p:spPr>
          <a:xfrm>
            <a:off x="1163638" y="1239838"/>
            <a:ext cx="4470400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:notes"/>
          <p:cNvSpPr txBox="1"/>
          <p:nvPr>
            <p:ph idx="1" type="body"/>
          </p:nvPr>
        </p:nvSpPr>
        <p:spPr>
          <a:xfrm>
            <a:off x="680249" y="4778893"/>
            <a:ext cx="5437178" cy="3910292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2025" spcFirstLastPara="1" rIns="92025" wrap="square" tIns="4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32:notes"/>
          <p:cNvSpPr/>
          <p:nvPr>
            <p:ph idx="2" type="sldImg"/>
          </p:nvPr>
        </p:nvSpPr>
        <p:spPr>
          <a:xfrm>
            <a:off x="1163638" y="1239838"/>
            <a:ext cx="4470400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9a00630c_0_109:notes"/>
          <p:cNvSpPr/>
          <p:nvPr>
            <p:ph idx="2" type="sldImg"/>
          </p:nvPr>
        </p:nvSpPr>
        <p:spPr>
          <a:xfrm>
            <a:off x="1163638" y="1239838"/>
            <a:ext cx="4470300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9a00630c_0_109:notes"/>
          <p:cNvSpPr txBox="1"/>
          <p:nvPr>
            <p:ph idx="1" type="body"/>
          </p:nvPr>
        </p:nvSpPr>
        <p:spPr>
          <a:xfrm>
            <a:off x="680249" y="4778893"/>
            <a:ext cx="5437200" cy="3910200"/>
          </a:xfrm>
          <a:prstGeom prst="rect">
            <a:avLst/>
          </a:prstGeom>
        </p:spPr>
        <p:txBody>
          <a:bodyPr anchorCtr="0" anchor="t" bIns="46000" lIns="92025" spcFirstLastPara="1" rIns="92025" wrap="square" tIns="4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35f9a00630c_0_109:notes"/>
          <p:cNvSpPr txBox="1"/>
          <p:nvPr>
            <p:ph idx="12" type="sldNum"/>
          </p:nvPr>
        </p:nvSpPr>
        <p:spPr>
          <a:xfrm>
            <a:off x="3851002" y="9431646"/>
            <a:ext cx="2945100" cy="498300"/>
          </a:xfrm>
          <a:prstGeom prst="rect">
            <a:avLst/>
          </a:prstGeom>
        </p:spPr>
        <p:txBody>
          <a:bodyPr anchorCtr="0" anchor="b" bIns="46000" lIns="92025" spcFirstLastPara="1" rIns="92025" wrap="square" tIns="46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fa2119927_1_447:notes"/>
          <p:cNvSpPr txBox="1"/>
          <p:nvPr>
            <p:ph idx="1" type="body"/>
          </p:nvPr>
        </p:nvSpPr>
        <p:spPr>
          <a:xfrm>
            <a:off x="680249" y="4778892"/>
            <a:ext cx="5437200" cy="3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25" spcFirstLastPara="1" rIns="91725" wrap="square" tIns="45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01" name="Google Shape;101;g7fa2119927_1_447:notes"/>
          <p:cNvSpPr/>
          <p:nvPr>
            <p:ph idx="2" type="sldImg"/>
          </p:nvPr>
        </p:nvSpPr>
        <p:spPr>
          <a:xfrm>
            <a:off x="1193242" y="1239879"/>
            <a:ext cx="4411200" cy="335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fa2119927_1_454:notes"/>
          <p:cNvSpPr txBox="1"/>
          <p:nvPr>
            <p:ph idx="1" type="body"/>
          </p:nvPr>
        </p:nvSpPr>
        <p:spPr>
          <a:xfrm>
            <a:off x="680249" y="4778892"/>
            <a:ext cx="5437200" cy="3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25" spcFirstLastPara="1" rIns="91725" wrap="square" tIns="45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10" name="Google Shape;110;g7fa2119927_1_454:notes"/>
          <p:cNvSpPr/>
          <p:nvPr>
            <p:ph idx="2" type="sldImg"/>
          </p:nvPr>
        </p:nvSpPr>
        <p:spPr>
          <a:xfrm>
            <a:off x="1193242" y="1239879"/>
            <a:ext cx="4411200" cy="335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fa2119927_1_6:notes"/>
          <p:cNvSpPr txBox="1"/>
          <p:nvPr>
            <p:ph idx="1" type="body"/>
          </p:nvPr>
        </p:nvSpPr>
        <p:spPr>
          <a:xfrm>
            <a:off x="680249" y="4778892"/>
            <a:ext cx="5437200" cy="3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2025" spcFirstLastPara="1" rIns="92025" wrap="square" tIns="4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Onderdeel bredere beweging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g7fa2119927_1_6:notes"/>
          <p:cNvSpPr/>
          <p:nvPr>
            <p:ph idx="2" type="sldImg"/>
          </p:nvPr>
        </p:nvSpPr>
        <p:spPr>
          <a:xfrm>
            <a:off x="1193242" y="1239879"/>
            <a:ext cx="4411200" cy="335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680249" y="4778893"/>
            <a:ext cx="5437178" cy="3910292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2025" spcFirstLastPara="1" rIns="92025" wrap="square" tIns="4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1163638" y="1239838"/>
            <a:ext cx="4470400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680249" y="4778893"/>
            <a:ext cx="5437178" cy="3910292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2025" spcFirstLastPara="1" rIns="92025" wrap="square" tIns="4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1163638" y="1239838"/>
            <a:ext cx="4470400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9a00630c_0_1:notes"/>
          <p:cNvSpPr/>
          <p:nvPr>
            <p:ph idx="2" type="sldImg"/>
          </p:nvPr>
        </p:nvSpPr>
        <p:spPr>
          <a:xfrm>
            <a:off x="1163638" y="1239838"/>
            <a:ext cx="4470300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9a00630c_0_1:notes"/>
          <p:cNvSpPr txBox="1"/>
          <p:nvPr>
            <p:ph idx="1" type="body"/>
          </p:nvPr>
        </p:nvSpPr>
        <p:spPr>
          <a:xfrm>
            <a:off x="680249" y="4778893"/>
            <a:ext cx="5437200" cy="3910200"/>
          </a:xfrm>
          <a:prstGeom prst="rect">
            <a:avLst/>
          </a:prstGeom>
        </p:spPr>
        <p:txBody>
          <a:bodyPr anchorCtr="0" anchor="t" bIns="46000" lIns="92025" spcFirstLastPara="1" rIns="92025" wrap="square" tIns="4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5f9a00630c_0_1:notes"/>
          <p:cNvSpPr txBox="1"/>
          <p:nvPr>
            <p:ph idx="12" type="sldNum"/>
          </p:nvPr>
        </p:nvSpPr>
        <p:spPr>
          <a:xfrm>
            <a:off x="3851002" y="9431646"/>
            <a:ext cx="2945100" cy="498300"/>
          </a:xfrm>
          <a:prstGeom prst="rect">
            <a:avLst/>
          </a:prstGeom>
        </p:spPr>
        <p:txBody>
          <a:bodyPr anchorCtr="0" anchor="b" bIns="46000" lIns="92025" spcFirstLastPara="1" rIns="92025" wrap="square" tIns="46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 txBox="1"/>
          <p:nvPr>
            <p:ph idx="1" type="body"/>
          </p:nvPr>
        </p:nvSpPr>
        <p:spPr>
          <a:xfrm>
            <a:off x="680249" y="4778893"/>
            <a:ext cx="5437178" cy="3910292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2025" spcFirstLastPara="1" rIns="92025" wrap="square" tIns="4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14:notes"/>
          <p:cNvSpPr/>
          <p:nvPr>
            <p:ph idx="2" type="sldImg"/>
          </p:nvPr>
        </p:nvSpPr>
        <p:spPr>
          <a:xfrm>
            <a:off x="1163638" y="1239838"/>
            <a:ext cx="4470400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5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5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5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5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9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dekerngezond.nl/" TargetMode="External"/><Relationship Id="rId4" Type="http://schemas.openxmlformats.org/officeDocument/2006/relationships/hyperlink" Target="https://indekerngezond.nl/agenda/kerstkrans/" TargetMode="External"/><Relationship Id="rId5" Type="http://schemas.openxmlformats.org/officeDocument/2006/relationships/image" Target="../media/image6.jpg"/><Relationship Id="rId6" Type="http://schemas.openxmlformats.org/officeDocument/2006/relationships/image" Target="../media/image16.jpg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1.jpg"/><Relationship Id="rId5" Type="http://schemas.openxmlformats.org/officeDocument/2006/relationships/image" Target="../media/image3.jpg"/><Relationship Id="rId6" Type="http://schemas.openxmlformats.org/officeDocument/2006/relationships/image" Target="../media/image18.jpg"/><Relationship Id="rId7" Type="http://schemas.openxmlformats.org/officeDocument/2006/relationships/image" Target="../media/image8.jpg"/><Relationship Id="rId8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4404500" y="4317750"/>
            <a:ext cx="46695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Sandra IJpma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rainer Positieve Gezondheid iPH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Wijkmanager FletioGezond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Samenwerkingsverband eerstelijnszorg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Vleuten/ De Meern/ Harmelen/ Leidsche Rijn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467913" y="2537669"/>
            <a:ext cx="8266583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‘POSITIEVE GEZONDHEID’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is het en wat kan ik ermee?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 b="0" i="1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PH_LOGO_RGB.jpg"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305" y="224767"/>
            <a:ext cx="2807163" cy="152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0700" y="80825"/>
            <a:ext cx="3143301" cy="21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9a00630c_0_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8" name="Google Shape;158;g35f9a00630c_0_1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9" name="Google Shape;159;g35f9a00630c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125" y="0"/>
            <a:ext cx="5754900" cy="610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/>
        </p:nvSpPr>
        <p:spPr>
          <a:xfrm>
            <a:off x="546991" y="622458"/>
            <a:ext cx="179186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PIJLERS VOOR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POSITIEVE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GEZONDHEID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05_IPH_DIAGRAM_NL.jpg" id="165" name="Google Shape;16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001" y="360000"/>
            <a:ext cx="6265167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/>
          <p:nvPr/>
        </p:nvSpPr>
        <p:spPr>
          <a:xfrm>
            <a:off x="447100" y="476628"/>
            <a:ext cx="869690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Essentie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Positieve Gezondheid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1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1" lang="en-US" sz="2800" u="sng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i="1" lang="en-US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rie elementen</a:t>
            </a:r>
            <a:r>
              <a:rPr b="1" i="1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1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brede blik naar binnen -  ‘Mijn Spinnenweb’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Het ‘andere gesprek’          -  Wat is voor u echt belangrijk? 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				           Wat zou u willen veranderen?</a:t>
            </a:r>
            <a:endParaRPr i="1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 startAt="3"/>
            </a:pPr>
            <a:r>
              <a:rPr b="0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Beschikbaarheid &amp; vindbaarheid van </a:t>
            </a:r>
            <a:r>
              <a:rPr b="1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‘Handelingsperspectieven’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iemand daarbij begeleiden/ coachen.</a:t>
            </a:r>
            <a:endParaRPr b="1" i="1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4100" y="1"/>
            <a:ext cx="3439900" cy="22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35f9a00630c_0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975" y="3481500"/>
            <a:ext cx="3918025" cy="21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35f9a00630c_0_109"/>
          <p:cNvSpPr txBox="1"/>
          <p:nvPr/>
        </p:nvSpPr>
        <p:spPr>
          <a:xfrm>
            <a:off x="638325" y="386175"/>
            <a:ext cx="7545000" cy="26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Mijn Positieve Gezondheid…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fa2119927_1_447"/>
          <p:cNvSpPr txBox="1"/>
          <p:nvPr/>
        </p:nvSpPr>
        <p:spPr>
          <a:xfrm>
            <a:off x="0" y="1519675"/>
            <a:ext cx="9633900" cy="3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Indekerngezond</a:t>
            </a:r>
            <a:endParaRPr b="0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Platform en ontmoetingsplek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Leid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 Rijn Centrum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vóór en dóór de buurt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gericht op Positieve Gezondheid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Meedoen, </a:t>
            </a: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igen regie, </a:t>
            </a: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etekenisvol leven &amp; </a:t>
            </a: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je kracht staan!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7fa2119927_1_447"/>
          <p:cNvSpPr txBox="1"/>
          <p:nvPr/>
        </p:nvSpPr>
        <p:spPr>
          <a:xfrm>
            <a:off x="3447393" y="5696868"/>
            <a:ext cx="4298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indekerngezond.nl/wp-content/uploads/logo.jpg" id="105" name="Google Shape;105;g7fa2119927_1_4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109" y="150084"/>
            <a:ext cx="1905000" cy="98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7fa2119927_1_4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8825" y="71250"/>
            <a:ext cx="3925175" cy="12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7fa2119927_1_4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86754"/>
            <a:ext cx="5668700" cy="144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fa2119927_1_454"/>
          <p:cNvSpPr txBox="1"/>
          <p:nvPr/>
        </p:nvSpPr>
        <p:spPr>
          <a:xfrm>
            <a:off x="620325" y="114425"/>
            <a:ext cx="8644500" cy="6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Initiatieven voor en door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bew</a:t>
            </a: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oners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 aanbod met workshops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b="1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https://www.indekerngezond.nl/</a:t>
            </a:r>
            <a:endParaRPr b="1" i="0" sz="1800" u="none" cap="none" strike="noStrike">
              <a:solidFill>
                <a:schemeClr val="dk1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7fa2119927_1_454"/>
          <p:cNvSpPr txBox="1"/>
          <p:nvPr/>
        </p:nvSpPr>
        <p:spPr>
          <a:xfrm>
            <a:off x="3447393" y="5610068"/>
            <a:ext cx="4298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indekerngezond.nl/wp-content/uploads/logo.jpg" id="114" name="Google Shape;114;g7fa2119927_1_4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684" y="179734"/>
            <a:ext cx="1905000" cy="98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7fa2119927_1_4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4550" y="4610400"/>
            <a:ext cx="1984875" cy="121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7fa2119927_1_4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7475" y="678825"/>
            <a:ext cx="2302950" cy="346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fa2119927_1_6"/>
          <p:cNvSpPr txBox="1"/>
          <p:nvPr/>
        </p:nvSpPr>
        <p:spPr>
          <a:xfrm>
            <a:off x="691950" y="522800"/>
            <a:ext cx="8275200" cy="53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Machteld Huber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Machteld Huber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Gezondheid wordt gezien als het vermogen om je aan te passen en je eigen regie te voeren, in het licht van de sociale, fysieke en emotionele uitdagingen van het leven.</a:t>
            </a:r>
            <a:endParaRPr b="1" i="1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oftewel….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omgaan met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levensuitdagingen en zoveel mogelijk eigen regie voeren. 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g7fa2119927_1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950" y="231425"/>
            <a:ext cx="2300250" cy="23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/>
          <p:nvPr/>
        </p:nvSpPr>
        <p:spPr>
          <a:xfrm>
            <a:off x="285100" y="2210680"/>
            <a:ext cx="8565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Neem gezondheid niet als doel op zich, maar </a:t>
            </a:r>
            <a:r>
              <a:rPr b="1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 middel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b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namelijk opdat </a:t>
            </a:r>
            <a:r>
              <a:rPr b="1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iemand ‘zijn/haar ding kan doen’.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/>
          <p:nvPr/>
        </p:nvSpPr>
        <p:spPr>
          <a:xfrm>
            <a:off x="696278" y="324164"/>
            <a:ext cx="73653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RESULTATEN KWALITATIEF ONDERZOEK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1"/>
          <p:cNvSpPr txBox="1"/>
          <p:nvPr/>
        </p:nvSpPr>
        <p:spPr>
          <a:xfrm>
            <a:off x="737245" y="610461"/>
            <a:ext cx="7324500" cy="53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Hoofddimensies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 gezondheid: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Lichaamsfuncties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Mentaal welbevinden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Zingeving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Kwaliteit van leven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Meedoen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Dagelijks functioneren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ON_05.jpg" id="134" name="Google Shape;1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224" y="4620190"/>
            <a:ext cx="688860" cy="687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ON_06.jpg" id="135" name="Google Shape;13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224" y="5307929"/>
            <a:ext cx="688861" cy="6877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ON_04.jpg" id="136" name="Google Shape;13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224" y="3854937"/>
            <a:ext cx="688815" cy="687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ON_03.jpg" id="137" name="Google Shape;13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5224" y="3096866"/>
            <a:ext cx="688815" cy="687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ON_02.jpg" id="138" name="Google Shape;138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5224" y="2311856"/>
            <a:ext cx="688815" cy="687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ON_01.jpg" id="139" name="Google Shape;139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5224" y="1526846"/>
            <a:ext cx="688815" cy="687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35f9a00630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84100" cy="567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050" y="1109551"/>
            <a:ext cx="7588174" cy="501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4"/>
          <p:cNvSpPr txBox="1"/>
          <p:nvPr/>
        </p:nvSpPr>
        <p:spPr>
          <a:xfrm>
            <a:off x="828058" y="152400"/>
            <a:ext cx="7202084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RESULTATEN </a:t>
            </a:r>
            <a:r>
              <a:rPr b="1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KWANTITATIEF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ONDERZOEK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hoeverre maken de 6 dimensies en 32 aspecten deel uit van gezondheid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2015-10-22T11:11:51Z</dcterms:created>
  <dc:creator>Lies van der SLUIS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0x0101008A28F060B5657041A206653446ABC104</vt:lpwstr>
  </property>
</Properties>
</file>